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8315" y="3803767"/>
            <a:ext cx="14649084" cy="4129891"/>
            <a:chOff x="1818315" y="3803767"/>
            <a:chExt cx="14649084" cy="41298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315" y="3803767"/>
              <a:ext cx="14649084" cy="4129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7582" y="2973662"/>
            <a:ext cx="5450549" cy="1734286"/>
            <a:chOff x="6417582" y="2973662"/>
            <a:chExt cx="5450549" cy="173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7582" y="2973662"/>
              <a:ext cx="5450549" cy="173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1729724"/>
            <a:ext cx="2693040" cy="407426"/>
            <a:chOff x="1790476" y="1729724"/>
            <a:chExt cx="2693040" cy="4074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90476" y="1729724"/>
              <a:ext cx="2386204" cy="407426"/>
              <a:chOff x="1790476" y="1729724"/>
              <a:chExt cx="2386204" cy="4074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0476" y="1729724"/>
                <a:ext cx="2386204" cy="40742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5186" y="1763697"/>
              <a:ext cx="2047619" cy="40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4913" y="1718803"/>
            <a:ext cx="2609524" cy="5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6049" y="2990022"/>
            <a:ext cx="5857143" cy="19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9336" y="4760046"/>
            <a:ext cx="15807042" cy="2304694"/>
            <a:chOff x="1239336" y="4760046"/>
            <a:chExt cx="15807042" cy="2304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0" y="4445769"/>
              <a:ext cx="15971429" cy="35523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4675" y="8644138"/>
            <a:ext cx="11019048" cy="10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0403" y="2260835"/>
            <a:ext cx="14810256" cy="259467"/>
            <a:chOff x="1730403" y="2260835"/>
            <a:chExt cx="14810256" cy="2594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30403" y="2260835"/>
              <a:ext cx="14810256" cy="223414"/>
              <a:chOff x="1730403" y="2260835"/>
              <a:chExt cx="14810256" cy="2234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30403" y="2260835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30403" y="2389011"/>
              <a:ext cx="14810256" cy="131291"/>
              <a:chOff x="1730403" y="2389011"/>
              <a:chExt cx="14810256" cy="1312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0403" y="2389011"/>
                <a:ext cx="14810256" cy="1312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156" y="9614994"/>
            <a:ext cx="3619048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6501" y="4228899"/>
            <a:ext cx="6589440" cy="1822593"/>
            <a:chOff x="1876501" y="4228899"/>
            <a:chExt cx="6589440" cy="1822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6501" y="4228899"/>
              <a:ext cx="6589440" cy="1822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76501" y="6861359"/>
            <a:ext cx="6593642" cy="1822593"/>
            <a:chOff x="1876501" y="6861359"/>
            <a:chExt cx="6593642" cy="18225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6501" y="6861359"/>
              <a:ext cx="6593642" cy="18225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09213" y="4208281"/>
            <a:ext cx="6597622" cy="1863828"/>
            <a:chOff x="9809213" y="4208281"/>
            <a:chExt cx="6597622" cy="1863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9213" y="4208281"/>
              <a:ext cx="6597622" cy="18638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9213" y="6891903"/>
            <a:ext cx="6597622" cy="1789605"/>
            <a:chOff x="9809213" y="6891903"/>
            <a:chExt cx="6597622" cy="17896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9213" y="6891903"/>
              <a:ext cx="6597622" cy="17896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1522" y="3729762"/>
            <a:ext cx="3819048" cy="6190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21522" y="6348901"/>
            <a:ext cx="4485714" cy="619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49262" y="3691948"/>
            <a:ext cx="4800000" cy="6190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22111" y="6372659"/>
            <a:ext cx="2904762" cy="6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69939" y="5715166"/>
            <a:ext cx="592257" cy="432884"/>
            <a:chOff x="4769939" y="5715166"/>
            <a:chExt cx="592257" cy="4328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800000">
              <a:off x="4769939" y="5715166"/>
              <a:ext cx="592257" cy="4328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71784" y="8334441"/>
            <a:ext cx="592634" cy="432884"/>
            <a:chOff x="4771784" y="8334441"/>
            <a:chExt cx="592634" cy="4328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800000">
              <a:off x="4771784" y="8334441"/>
              <a:ext cx="592634" cy="432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6864" y="5663610"/>
            <a:ext cx="592992" cy="432884"/>
            <a:chOff x="12736864" y="5663610"/>
            <a:chExt cx="592992" cy="4328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800000">
              <a:off x="12736864" y="5663610"/>
              <a:ext cx="592992" cy="4328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23289" y="8314078"/>
            <a:ext cx="592992" cy="432884"/>
            <a:chOff x="12723289" y="8314078"/>
            <a:chExt cx="592992" cy="4328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800000">
              <a:off x="12723289" y="8314078"/>
              <a:ext cx="592992" cy="432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84874" y="2716730"/>
            <a:ext cx="7515966" cy="910935"/>
            <a:chOff x="5384874" y="2716730"/>
            <a:chExt cx="7515966" cy="9109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4874" y="2716730"/>
              <a:ext cx="7515966" cy="9109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70142" y="2915570"/>
            <a:ext cx="6733333" cy="6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1008" y="4052101"/>
            <a:ext cx="13243697" cy="617139"/>
            <a:chOff x="2521008" y="4052101"/>
            <a:chExt cx="13243697" cy="6171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1008" y="4052101"/>
              <a:ext cx="13243697" cy="6171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446" y="4129615"/>
            <a:ext cx="11638095" cy="5047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21008" y="4998713"/>
            <a:ext cx="13243697" cy="4768082"/>
            <a:chOff x="2521008" y="4998713"/>
            <a:chExt cx="13243697" cy="47680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1008" y="4998713"/>
              <a:ext cx="13243697" cy="47680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33186" y="6566316"/>
            <a:ext cx="2977714" cy="6171429"/>
            <a:chOff x="14433186" y="6566316"/>
            <a:chExt cx="2977714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33186" y="6566316"/>
              <a:ext cx="2977714" cy="61714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6113" y="5312622"/>
            <a:ext cx="2409524" cy="6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8467" y="5847114"/>
            <a:ext cx="1333333" cy="11047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740000">
            <a:off x="15739491" y="5737735"/>
            <a:ext cx="1561905" cy="17047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08028" y="5973186"/>
            <a:ext cx="12114286" cy="35904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0852" y="3319104"/>
            <a:ext cx="12495238" cy="15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8730" y="4736264"/>
            <a:ext cx="14710464" cy="202315"/>
            <a:chOff x="1828730" y="4736264"/>
            <a:chExt cx="14710464" cy="2023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730" y="4736264"/>
              <a:ext cx="14710464" cy="202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8730" y="9531436"/>
            <a:ext cx="14710464" cy="202315"/>
            <a:chOff x="1828730" y="9531436"/>
            <a:chExt cx="14710464" cy="2023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8730" y="9531436"/>
              <a:ext cx="14710464" cy="2023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6088" y="4928206"/>
            <a:ext cx="14685714" cy="4704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43591" y="4263843"/>
            <a:ext cx="1704762" cy="4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05650" y="2472506"/>
            <a:ext cx="5523810" cy="685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6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5523810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0782" y="5457737"/>
            <a:ext cx="3597294" cy="2220029"/>
            <a:chOff x="2080782" y="5457737"/>
            <a:chExt cx="3597294" cy="2220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0782" y="5457737"/>
              <a:ext cx="3597294" cy="22200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99302" y="6013690"/>
            <a:ext cx="1971429" cy="11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44210" y="5457737"/>
            <a:ext cx="3597294" cy="2220029"/>
            <a:chOff x="7344210" y="5457737"/>
            <a:chExt cx="3597294" cy="22200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4210" y="5457737"/>
              <a:ext cx="3597294" cy="22200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7817" y="6202849"/>
            <a:ext cx="2800000" cy="8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25068" y="5457737"/>
            <a:ext cx="3597294" cy="2220029"/>
            <a:chOff x="12625068" y="5457737"/>
            <a:chExt cx="3597294" cy="2220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5068" y="5457737"/>
              <a:ext cx="3597294" cy="22200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43589" y="6013689"/>
            <a:ext cx="2761905" cy="11809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8744" y="4913854"/>
            <a:ext cx="1400000" cy="1542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56440" y="4913854"/>
            <a:ext cx="1400000" cy="1542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37298" y="4913854"/>
            <a:ext cx="1400000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7752" y="3243878"/>
            <a:ext cx="12190476" cy="17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5650" y="2472506"/>
            <a:ext cx="5523810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5944" y="4606119"/>
            <a:ext cx="13813827" cy="4558044"/>
            <a:chOff x="2235944" y="4606119"/>
            <a:chExt cx="13813827" cy="45580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5944" y="4606119"/>
              <a:ext cx="13813827" cy="45580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5685" y="9409950"/>
            <a:ext cx="10742857" cy="695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7752" y="3243878"/>
            <a:ext cx="12190476" cy="17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5650" y="2472506"/>
            <a:ext cx="5523810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5944" y="4854767"/>
            <a:ext cx="13872575" cy="4577091"/>
            <a:chOff x="2235944" y="4854767"/>
            <a:chExt cx="13872575" cy="4577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5944" y="4854767"/>
              <a:ext cx="13872575" cy="45770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2257" y="9702645"/>
            <a:ext cx="4085714" cy="4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84874" y="2716730"/>
            <a:ext cx="7515966" cy="910935"/>
            <a:chOff x="5384874" y="2716730"/>
            <a:chExt cx="7515966" cy="9109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4874" y="2716730"/>
              <a:ext cx="7515966" cy="9109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70142" y="2915570"/>
            <a:ext cx="6733333" cy="6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1008" y="4052101"/>
            <a:ext cx="13243697" cy="617139"/>
            <a:chOff x="2521008" y="4052101"/>
            <a:chExt cx="13243697" cy="6171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1008" y="4052101"/>
              <a:ext cx="13243697" cy="6171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1446" y="4129615"/>
            <a:ext cx="7247619" cy="5047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21008" y="4998713"/>
            <a:ext cx="13243697" cy="4768082"/>
            <a:chOff x="2521008" y="4998713"/>
            <a:chExt cx="13243697" cy="47680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1008" y="4998713"/>
              <a:ext cx="13243697" cy="4768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2790" y="6386753"/>
            <a:ext cx="9561905" cy="28571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6113" y="5569765"/>
            <a:ext cx="2409524" cy="638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96908" y="6566316"/>
            <a:ext cx="3357459" cy="3955770"/>
            <a:chOff x="14196908" y="6566316"/>
            <a:chExt cx="3357459" cy="39557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96908" y="6566316"/>
              <a:ext cx="3357459" cy="39557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68467" y="5847114"/>
            <a:ext cx="1333333" cy="11047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740000">
            <a:off x="15739491" y="5737735"/>
            <a:ext cx="1561905" cy="17047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992" y="3921407"/>
            <a:ext cx="11895238" cy="29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69276" y="6769884"/>
            <a:ext cx="2583075" cy="5015679"/>
            <a:chOff x="8669276" y="6769884"/>
            <a:chExt cx="2583075" cy="5015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9276" y="6769884"/>
              <a:ext cx="2583075" cy="5015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25962" y="6769884"/>
            <a:ext cx="2589344" cy="5015679"/>
            <a:chOff x="7025962" y="6769884"/>
            <a:chExt cx="2589344" cy="5015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962" y="6769884"/>
              <a:ext cx="2589344" cy="5015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869560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2413216"/>
            <a:ext cx="14810256" cy="259467"/>
            <a:chOff x="1730403" y="24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2413216"/>
              <a:ext cx="14810256" cy="223414"/>
              <a:chOff x="1730403" y="24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24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2541392"/>
              <a:ext cx="14810256" cy="131291"/>
              <a:chOff x="1730403" y="25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25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7809" y="2759079"/>
            <a:ext cx="9628571" cy="24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8500" y="1818042"/>
            <a:ext cx="5438095" cy="6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5934" y="4938104"/>
            <a:ext cx="14649084" cy="3761530"/>
            <a:chOff x="1865934" y="4938104"/>
            <a:chExt cx="14649084" cy="37615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5934" y="4938104"/>
              <a:ext cx="14649084" cy="3761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0586" y="5617306"/>
            <a:ext cx="1781685" cy="697436"/>
            <a:chOff x="1880586" y="5617306"/>
            <a:chExt cx="1781685" cy="697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0586" y="5617306"/>
              <a:ext cx="1781685" cy="6974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1217" y="5546358"/>
            <a:ext cx="828571" cy="97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5934" y="7079577"/>
            <a:ext cx="1781685" cy="697436"/>
            <a:chOff x="1865934" y="7079577"/>
            <a:chExt cx="1781685" cy="6974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5934" y="7079577"/>
              <a:ext cx="1781685" cy="6974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6565" y="7008629"/>
            <a:ext cx="828571" cy="9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06724" y="5579872"/>
            <a:ext cx="7809524" cy="8571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06724" y="7056795"/>
            <a:ext cx="6914286" cy="8571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2666" y="6236399"/>
            <a:ext cx="8542857" cy="4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42666" y="7696506"/>
            <a:ext cx="9476190" cy="4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87643" y="4307193"/>
            <a:ext cx="5784346" cy="211704"/>
            <a:chOff x="8187643" y="4307193"/>
            <a:chExt cx="5784346" cy="2117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0000">
              <a:off x="8187643" y="4307193"/>
              <a:ext cx="5784346" cy="211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9305" y="4609536"/>
            <a:ext cx="11723810" cy="6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66657" y="5909057"/>
            <a:ext cx="3152401" cy="3483316"/>
            <a:chOff x="7566657" y="5909057"/>
            <a:chExt cx="3152401" cy="34833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66657" y="5909057"/>
              <a:ext cx="3152401" cy="348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0782" y="4032842"/>
            <a:ext cx="3597294" cy="2220029"/>
            <a:chOff x="2080782" y="4032842"/>
            <a:chExt cx="3597294" cy="2220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0782" y="4032842"/>
              <a:ext cx="3597294" cy="22200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99302" y="4399635"/>
            <a:ext cx="3047619" cy="15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44210" y="4032842"/>
            <a:ext cx="3597294" cy="2220029"/>
            <a:chOff x="7344210" y="4032842"/>
            <a:chExt cx="3597294" cy="22200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4210" y="4032842"/>
              <a:ext cx="3597294" cy="22200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7816" y="4588795"/>
            <a:ext cx="2885714" cy="11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25068" y="4032842"/>
            <a:ext cx="3597294" cy="2220029"/>
            <a:chOff x="12625068" y="4032842"/>
            <a:chExt cx="3597294" cy="2220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5068" y="4032842"/>
              <a:ext cx="3597294" cy="22200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43589" y="4588795"/>
            <a:ext cx="2828571" cy="1180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82819" y="7152837"/>
            <a:ext cx="3597294" cy="2220029"/>
            <a:chOff x="4582819" y="7152837"/>
            <a:chExt cx="3597294" cy="22200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2819" y="7152837"/>
              <a:ext cx="3597294" cy="22200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01339" y="7519629"/>
            <a:ext cx="3085714" cy="15619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72056" y="7152837"/>
            <a:ext cx="3597294" cy="2220029"/>
            <a:chOff x="10172056" y="7152837"/>
            <a:chExt cx="3597294" cy="22200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72056" y="7152837"/>
              <a:ext cx="3597294" cy="22200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85662" y="7951610"/>
            <a:ext cx="3123810" cy="11333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48744" y="3488960"/>
            <a:ext cx="1400000" cy="15428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56440" y="3488960"/>
            <a:ext cx="1400000" cy="15428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37298" y="3488960"/>
            <a:ext cx="1400000" cy="15428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95049" y="6608954"/>
            <a:ext cx="1400000" cy="15428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06917" y="6608954"/>
            <a:ext cx="1400000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0232" y="3606385"/>
            <a:ext cx="13245250" cy="5658377"/>
            <a:chOff x="2520232" y="3606385"/>
            <a:chExt cx="13245250" cy="5658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0232" y="3606385"/>
              <a:ext cx="13245250" cy="56583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156" y="9614994"/>
            <a:ext cx="11314286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156" y="9614994"/>
            <a:ext cx="7571429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39145" y="3606385"/>
            <a:ext cx="8807424" cy="5658377"/>
            <a:chOff x="4739145" y="3606385"/>
            <a:chExt cx="8807424" cy="5658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9145" y="3606385"/>
              <a:ext cx="8807424" cy="5658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156" y="9614994"/>
            <a:ext cx="7057143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4786" y="6762279"/>
            <a:ext cx="6296142" cy="2040971"/>
            <a:chOff x="5994786" y="6762279"/>
            <a:chExt cx="6296142" cy="2040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4786" y="6762279"/>
              <a:ext cx="6296142" cy="20409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6318" y="3488649"/>
            <a:ext cx="980952" cy="6857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91436" y="6644913"/>
            <a:ext cx="980952" cy="6857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35380" y="3488649"/>
            <a:ext cx="980952" cy="6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84810" y="4067287"/>
            <a:ext cx="6171429" cy="1780851"/>
            <a:chOff x="2384810" y="4067287"/>
            <a:chExt cx="6171429" cy="17808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4810" y="4067287"/>
              <a:ext cx="6171429" cy="1780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6331" y="4067287"/>
            <a:ext cx="6296142" cy="1770290"/>
            <a:chOff x="9696331" y="4067287"/>
            <a:chExt cx="6296142" cy="17702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96331" y="4067287"/>
              <a:ext cx="6296142" cy="1770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156" y="9614994"/>
            <a:ext cx="7476190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7566" y="3718095"/>
            <a:ext cx="14810582" cy="5409524"/>
            <a:chOff x="1737566" y="3718095"/>
            <a:chExt cx="14810582" cy="54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7566" y="3718095"/>
              <a:ext cx="14810582" cy="54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DC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31855" y="-5772941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66422"/>
            <a:ext cx="2047619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318992"/>
            <a:ext cx="828571" cy="9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50" y="2472506"/>
            <a:ext cx="6247619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0995" y="3759279"/>
            <a:ext cx="14788199" cy="5368340"/>
            <a:chOff x="1750995" y="3759279"/>
            <a:chExt cx="14788199" cy="53683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0995" y="3759279"/>
              <a:ext cx="14788199" cy="53683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156" y="9614994"/>
            <a:ext cx="7800000" cy="4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2020-09-08T18:07:38Z</dcterms:created>
  <dcterms:modified xsi:type="dcterms:W3CDTF">2020-09-08T18:07:38Z</dcterms:modified>
</cp:coreProperties>
</file>